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3CB8A6-F724-4C51-A63E-DEB5292C0C25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D6F3DB-5726-40FB-8886-CACD3258DE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18336" y="188640"/>
            <a:ext cx="849694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u="sng" dirty="0" smtClean="0"/>
              <a:t>«Потребительский рынок и покупатель»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 программе:</a:t>
            </a:r>
          </a:p>
          <a:p>
            <a:pPr algn="ctr"/>
            <a:endParaRPr lang="ru-RU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b="1" dirty="0" smtClean="0"/>
              <a:t>«Молочные продукты марки «Семейная ферма»</a:t>
            </a:r>
          </a:p>
          <a:p>
            <a:r>
              <a:rPr lang="ru-RU" sz="2000" b="1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b="1" dirty="0" smtClean="0"/>
              <a:t>«Аптечный ассортимент  и права потребителей»</a:t>
            </a:r>
          </a:p>
          <a:p>
            <a:endParaRPr lang="ru-RU" sz="20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b="1" dirty="0" smtClean="0"/>
              <a:t>«Ваши потребительские права в свете российского законодательства»</a:t>
            </a:r>
          </a:p>
          <a:p>
            <a:r>
              <a:rPr lang="ru-RU" sz="2000" b="1" dirty="0" smtClean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b="1" dirty="0" smtClean="0"/>
              <a:t>«Полезные ресурсы  по защите прав потребителей»</a:t>
            </a:r>
          </a:p>
          <a:p>
            <a:r>
              <a:rPr lang="ru-RU" sz="2000" b="1" dirty="0" smtClean="0"/>
              <a:t>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000" dirty="0" smtClean="0"/>
              <a:t>выставки-просмотры: </a:t>
            </a:r>
            <a:r>
              <a:rPr lang="ru-RU" sz="2000" b="1" dirty="0" smtClean="0"/>
              <a:t>«Малый бизнес Югры», «Бренд для малого бизнеса», «Наши деньги – наши права», «История предпринимательства в России»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2532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mao.er.ru/media/userdata/news/2015/03/24/6a788ecc0246817d927d91255b428e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32656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Марка «Семейная ферма</a:t>
            </a:r>
            <a:r>
              <a:rPr lang="ru-RU" sz="2400" dirty="0" smtClean="0"/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3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603115" cy="665044"/>
          </a:xfrm>
        </p:spPr>
        <p:txBody>
          <a:bodyPr/>
          <a:lstStyle/>
          <a:p>
            <a:pPr algn="ctr"/>
            <a:r>
              <a:rPr lang="ru-RU" sz="2000" b="1" dirty="0" smtClean="0"/>
              <a:t>Аптечный ассортимент и права потребителей</a:t>
            </a:r>
            <a:endParaRPr lang="ru-RU" sz="2000" b="1" dirty="0"/>
          </a:p>
        </p:txBody>
      </p:sp>
      <p:pic>
        <p:nvPicPr>
          <p:cNvPr id="3074" name="Picture 2" descr="http://1prime.ru/images/75688/60/756886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0891"/>
            <a:ext cx="3709318" cy="252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ews.dks.com.ua/images/articleimages/29042014-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00891"/>
            <a:ext cx="3960440" cy="29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news.ru/i0/news/s7/1404593131_podoja_lekarst_primorye_fapa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7923"/>
            <a:ext cx="3709318" cy="246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rhperspectiva.ru/import/images/2015-03/1426741392_foto9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708" y="3947923"/>
            <a:ext cx="3446524" cy="258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84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/>
              <a:t>Защита прав потребителей</a:t>
            </a:r>
            <a:endParaRPr lang="ru-RU" sz="2800" b="1" dirty="0"/>
          </a:p>
        </p:txBody>
      </p:sp>
      <p:pic>
        <p:nvPicPr>
          <p:cNvPr id="4098" name="Picture 2" descr="http://i.obozrevatel.ua/2/1534438/748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72" y="1666038"/>
            <a:ext cx="3406180" cy="227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c0.ru/wp-content/plugins/wp-o-matic/cache/af402_sah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36825"/>
            <a:ext cx="4333875" cy="28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gov.cap.ru/UserFiles/news/20131002/kors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6" y="4077766"/>
            <a:ext cx="3383360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odnako.su/upload/images/real/2014/08/08/284769_c6bab02354_1335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22" y="1848931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securitylab.ru/upload/resize_cache/iblock/f95/241_151_2/f953ef2bdf40278140b3e4a42a6016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828" y="2082293"/>
            <a:ext cx="229552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3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5724"/>
            <a:ext cx="9036496" cy="924475"/>
          </a:xfrm>
        </p:spPr>
        <p:txBody>
          <a:bodyPr/>
          <a:lstStyle/>
          <a:p>
            <a:pPr algn="ctr"/>
            <a:r>
              <a:rPr lang="ru-RU" sz="2400" b="1" dirty="0" smtClean="0"/>
              <a:t>Полезные ресурсы по защите прав потребителей</a:t>
            </a:r>
            <a:endParaRPr lang="ru-RU" sz="2400" b="1" dirty="0"/>
          </a:p>
        </p:txBody>
      </p:sp>
      <p:pic>
        <p:nvPicPr>
          <p:cNvPr id="5122" name="Picture 2" descr="http://www.kirovcsm.ru.images.1c-bitrix-cdn.ru/upload/iblock/292/2922d39731f6b23ff66ce6d7ac29f783.jpg?142623324243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304256" cy="210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teknolog.com/wp-content/uploads/2011/10/do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48" y="4292898"/>
            <a:ext cx="2922360" cy="19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therussiantimes.com/upload/news/2015/07/ozp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953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92898"/>
            <a:ext cx="3429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85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378979" cy="1745164"/>
          </a:xfrm>
        </p:spPr>
        <p:txBody>
          <a:bodyPr/>
          <a:lstStyle/>
          <a:p>
            <a:pPr algn="ctr"/>
            <a:r>
              <a:rPr lang="ru-RU" sz="2400" b="1" dirty="0" smtClean="0"/>
              <a:t>Выставки просмотры </a:t>
            </a:r>
            <a:br>
              <a:rPr lang="ru-RU" sz="2400" b="1" dirty="0" smtClean="0"/>
            </a:br>
            <a:r>
              <a:rPr lang="ru-RU" sz="2400" b="1" dirty="0" smtClean="0"/>
              <a:t>«Малый бизнес Югры»</a:t>
            </a:r>
            <a:br>
              <a:rPr lang="ru-RU" sz="2400" b="1" dirty="0" smtClean="0"/>
            </a:br>
            <a:r>
              <a:rPr lang="ru-RU" sz="2400" b="1" dirty="0" smtClean="0"/>
              <a:t>«Бренд для малого бизнеса»</a:t>
            </a:r>
            <a:br>
              <a:rPr lang="ru-RU" sz="2400" b="1" dirty="0" smtClean="0"/>
            </a:br>
            <a:r>
              <a:rPr lang="ru-RU" sz="2400" b="1" dirty="0" smtClean="0"/>
              <a:t>«Путь к успеху»</a:t>
            </a:r>
            <a:br>
              <a:rPr lang="ru-RU" sz="2400" b="1" dirty="0" smtClean="0"/>
            </a:br>
            <a:r>
              <a:rPr lang="ru-RU" sz="2400" b="1" dirty="0" smtClean="0"/>
              <a:t>«Наши деньги – наши права» </a:t>
            </a:r>
            <a:endParaRPr lang="ru-RU" sz="2400" b="1" dirty="0"/>
          </a:p>
        </p:txBody>
      </p:sp>
      <p:pic>
        <p:nvPicPr>
          <p:cNvPr id="6146" name="Picture 2" descr="http://ugra-news.ru/sites/default/files/styles/main_photo/public/images/article/2015/10/29/yug.jpg?itok=Isomcx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71" y="2276873"/>
            <a:ext cx="3401417" cy="215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b-ugra.ru/upload/files/Fotokonkurs/2012/detail_prjad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211057"/>
            <a:ext cx="3312368" cy="221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ugra-news.ru/sites/default/files/styles/main_photo/public/images/article/2014/12/11/korovy.jpg?itok=NlAmUq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23" y="4428790"/>
            <a:ext cx="307311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prikolist.name/uploads/posts/2014-07/1404423440_5bcfd158b1b6a60ded84e47b08d4cfa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29" y="4428790"/>
            <a:ext cx="2967394" cy="222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356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115</TotalTime>
  <Words>92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Spring</vt:lpstr>
      <vt:lpstr>Презентация PowerPoint</vt:lpstr>
      <vt:lpstr>Презентация PowerPoint</vt:lpstr>
      <vt:lpstr>Аптечный ассортимент и права потребителей</vt:lpstr>
      <vt:lpstr>Защита прав потребителей</vt:lpstr>
      <vt:lpstr>Полезные ресурсы по защите прав потребителей</vt:lpstr>
      <vt:lpstr>Выставки просмотры  «Малый бизнес Югры» «Бренд для малого бизнеса» «Путь к успеху» «Наши деньги – наши права»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bibliograf</dc:creator>
  <cp:lastModifiedBy>bibliograf</cp:lastModifiedBy>
  <cp:revision>10</cp:revision>
  <dcterms:created xsi:type="dcterms:W3CDTF">2015-11-17T11:49:49Z</dcterms:created>
  <dcterms:modified xsi:type="dcterms:W3CDTF">2016-01-12T11:00:55Z</dcterms:modified>
</cp:coreProperties>
</file>